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3"/>
  </p:notesMasterIdLst>
  <p:sldIdLst>
    <p:sldId id="256" r:id="rId2"/>
  </p:sldIdLst>
  <p:sldSz cx="10385425" cy="7254875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46" autoAdjust="0"/>
  </p:normalViewPr>
  <p:slideViewPr>
    <p:cSldViewPr snapToGrid="0">
      <p:cViewPr varScale="1">
        <p:scale>
          <a:sx n="102" d="100"/>
          <a:sy n="102" d="100"/>
        </p:scale>
        <p:origin x="1524" y="1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877" tIns="45938" rIns="91877" bIns="4593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877" tIns="45938" rIns="91877" bIns="45938" rtlCol="0"/>
          <a:lstStyle>
            <a:lvl1pPr algn="r">
              <a:defRPr sz="1200"/>
            </a:lvl1pPr>
          </a:lstStyle>
          <a:p>
            <a:fld id="{3224F81E-3512-415A-91C6-5A1AAEB473F2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1713" y="1241425"/>
            <a:ext cx="47942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7" tIns="45938" rIns="91877" bIns="459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877" tIns="45938" rIns="91877" bIns="4593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3"/>
            <a:ext cx="2945659" cy="498135"/>
          </a:xfrm>
          <a:prstGeom prst="rect">
            <a:avLst/>
          </a:prstGeom>
        </p:spPr>
        <p:txBody>
          <a:bodyPr vert="horz" lIns="91877" tIns="45938" rIns="91877" bIns="4593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3"/>
            <a:ext cx="2945659" cy="498135"/>
          </a:xfrm>
          <a:prstGeom prst="rect">
            <a:avLst/>
          </a:prstGeom>
        </p:spPr>
        <p:txBody>
          <a:bodyPr vert="horz" lIns="91877" tIns="45938" rIns="91877" bIns="45938" rtlCol="0" anchor="b"/>
          <a:lstStyle>
            <a:lvl1pPr algn="r">
              <a:defRPr sz="1200"/>
            </a:lvl1pPr>
          </a:lstStyle>
          <a:p>
            <a:fld id="{28202D55-D629-419C-AD5C-CBF03BB82B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831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1713" y="1241425"/>
            <a:ext cx="479425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02D55-D629-419C-AD5C-CBF03BB82BD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090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8178" y="1187315"/>
            <a:ext cx="7789069" cy="2525771"/>
          </a:xfrm>
        </p:spPr>
        <p:txBody>
          <a:bodyPr anchor="b"/>
          <a:lstStyle>
            <a:lvl1pPr algn="ctr">
              <a:defRPr sz="511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8178" y="3810489"/>
            <a:ext cx="7789069" cy="1751582"/>
          </a:xfrm>
        </p:spPr>
        <p:txBody>
          <a:bodyPr/>
          <a:lstStyle>
            <a:lvl1pPr marL="0" indent="0" algn="ctr">
              <a:buNone/>
              <a:defRPr sz="2044"/>
            </a:lvl1pPr>
            <a:lvl2pPr marL="389443" indent="0" algn="ctr">
              <a:buNone/>
              <a:defRPr sz="1704"/>
            </a:lvl2pPr>
            <a:lvl3pPr marL="778886" indent="0" algn="ctr">
              <a:buNone/>
              <a:defRPr sz="1533"/>
            </a:lvl3pPr>
            <a:lvl4pPr marL="1168329" indent="0" algn="ctr">
              <a:buNone/>
              <a:defRPr sz="1363"/>
            </a:lvl4pPr>
            <a:lvl5pPr marL="1557772" indent="0" algn="ctr">
              <a:buNone/>
              <a:defRPr sz="1363"/>
            </a:lvl5pPr>
            <a:lvl6pPr marL="1947215" indent="0" algn="ctr">
              <a:buNone/>
              <a:defRPr sz="1363"/>
            </a:lvl6pPr>
            <a:lvl7pPr marL="2336658" indent="0" algn="ctr">
              <a:buNone/>
              <a:defRPr sz="1363"/>
            </a:lvl7pPr>
            <a:lvl8pPr marL="2726101" indent="0" algn="ctr">
              <a:buNone/>
              <a:defRPr sz="1363"/>
            </a:lvl8pPr>
            <a:lvl9pPr marL="3115544" indent="0" algn="ctr">
              <a:buNone/>
              <a:defRPr sz="1363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4F85-AB09-4224-8ECA-1CF91447CA8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2D5A-DEBA-4601-9870-2F6A8C38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077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4F85-AB09-4224-8ECA-1CF91447CA8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2D5A-DEBA-4601-9870-2F6A8C38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41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2070" y="386255"/>
            <a:ext cx="2239357" cy="61481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13998" y="386255"/>
            <a:ext cx="6588254" cy="61481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4F85-AB09-4224-8ECA-1CF91447CA8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2D5A-DEBA-4601-9870-2F6A8C38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56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4F85-AB09-4224-8ECA-1CF91447CA8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2D5A-DEBA-4601-9870-2F6A8C38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031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8589" y="1808682"/>
            <a:ext cx="8957429" cy="3017826"/>
          </a:xfrm>
        </p:spPr>
        <p:txBody>
          <a:bodyPr anchor="b"/>
          <a:lstStyle>
            <a:lvl1pPr>
              <a:defRPr sz="511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8589" y="4855058"/>
            <a:ext cx="8957429" cy="1587003"/>
          </a:xfrm>
        </p:spPr>
        <p:txBody>
          <a:bodyPr/>
          <a:lstStyle>
            <a:lvl1pPr marL="0" indent="0">
              <a:buNone/>
              <a:defRPr sz="2044">
                <a:solidFill>
                  <a:schemeClr val="tx1">
                    <a:tint val="75000"/>
                  </a:schemeClr>
                </a:solidFill>
              </a:defRPr>
            </a:lvl1pPr>
            <a:lvl2pPr marL="389443" indent="0">
              <a:buNone/>
              <a:defRPr sz="1704">
                <a:solidFill>
                  <a:schemeClr val="tx1">
                    <a:tint val="75000"/>
                  </a:schemeClr>
                </a:solidFill>
              </a:defRPr>
            </a:lvl2pPr>
            <a:lvl3pPr marL="778886" indent="0">
              <a:buNone/>
              <a:defRPr sz="1533">
                <a:solidFill>
                  <a:schemeClr val="tx1">
                    <a:tint val="75000"/>
                  </a:schemeClr>
                </a:solidFill>
              </a:defRPr>
            </a:lvl3pPr>
            <a:lvl4pPr marL="1168329" indent="0">
              <a:buNone/>
              <a:defRPr sz="1363">
                <a:solidFill>
                  <a:schemeClr val="tx1">
                    <a:tint val="75000"/>
                  </a:schemeClr>
                </a:solidFill>
              </a:defRPr>
            </a:lvl4pPr>
            <a:lvl5pPr marL="1557772" indent="0">
              <a:buNone/>
              <a:defRPr sz="1363">
                <a:solidFill>
                  <a:schemeClr val="tx1">
                    <a:tint val="75000"/>
                  </a:schemeClr>
                </a:solidFill>
              </a:defRPr>
            </a:lvl5pPr>
            <a:lvl6pPr marL="1947215" indent="0">
              <a:buNone/>
              <a:defRPr sz="1363">
                <a:solidFill>
                  <a:schemeClr val="tx1">
                    <a:tint val="75000"/>
                  </a:schemeClr>
                </a:solidFill>
              </a:defRPr>
            </a:lvl6pPr>
            <a:lvl7pPr marL="2336658" indent="0">
              <a:buNone/>
              <a:defRPr sz="1363">
                <a:solidFill>
                  <a:schemeClr val="tx1">
                    <a:tint val="75000"/>
                  </a:schemeClr>
                </a:solidFill>
              </a:defRPr>
            </a:lvl7pPr>
            <a:lvl8pPr marL="2726101" indent="0">
              <a:buNone/>
              <a:defRPr sz="1363">
                <a:solidFill>
                  <a:schemeClr val="tx1">
                    <a:tint val="75000"/>
                  </a:schemeClr>
                </a:solidFill>
              </a:defRPr>
            </a:lvl8pPr>
            <a:lvl9pPr marL="3115544" indent="0">
              <a:buNone/>
              <a:defRPr sz="13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4F85-AB09-4224-8ECA-1CF91447CA8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2D5A-DEBA-4601-9870-2F6A8C38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883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13998" y="1931274"/>
            <a:ext cx="4413806" cy="46031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7621" y="1931274"/>
            <a:ext cx="4413806" cy="46031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4F85-AB09-4224-8ECA-1CF91447CA8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2D5A-DEBA-4601-9870-2F6A8C38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506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351" y="386255"/>
            <a:ext cx="8957429" cy="140227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5351" y="1778453"/>
            <a:ext cx="4393521" cy="871592"/>
          </a:xfrm>
        </p:spPr>
        <p:txBody>
          <a:bodyPr anchor="b"/>
          <a:lstStyle>
            <a:lvl1pPr marL="0" indent="0">
              <a:buNone/>
              <a:defRPr sz="2044" b="1"/>
            </a:lvl1pPr>
            <a:lvl2pPr marL="389443" indent="0">
              <a:buNone/>
              <a:defRPr sz="1704" b="1"/>
            </a:lvl2pPr>
            <a:lvl3pPr marL="778886" indent="0">
              <a:buNone/>
              <a:defRPr sz="1533" b="1"/>
            </a:lvl3pPr>
            <a:lvl4pPr marL="1168329" indent="0">
              <a:buNone/>
              <a:defRPr sz="1363" b="1"/>
            </a:lvl4pPr>
            <a:lvl5pPr marL="1557772" indent="0">
              <a:buNone/>
              <a:defRPr sz="1363" b="1"/>
            </a:lvl5pPr>
            <a:lvl6pPr marL="1947215" indent="0">
              <a:buNone/>
              <a:defRPr sz="1363" b="1"/>
            </a:lvl6pPr>
            <a:lvl7pPr marL="2336658" indent="0">
              <a:buNone/>
              <a:defRPr sz="1363" b="1"/>
            </a:lvl7pPr>
            <a:lvl8pPr marL="2726101" indent="0">
              <a:buNone/>
              <a:defRPr sz="1363" b="1"/>
            </a:lvl8pPr>
            <a:lvl9pPr marL="3115544" indent="0">
              <a:buNone/>
              <a:defRPr sz="136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15351" y="2650045"/>
            <a:ext cx="4393521" cy="38978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57622" y="1778453"/>
            <a:ext cx="4415158" cy="871592"/>
          </a:xfrm>
        </p:spPr>
        <p:txBody>
          <a:bodyPr anchor="b"/>
          <a:lstStyle>
            <a:lvl1pPr marL="0" indent="0">
              <a:buNone/>
              <a:defRPr sz="2044" b="1"/>
            </a:lvl1pPr>
            <a:lvl2pPr marL="389443" indent="0">
              <a:buNone/>
              <a:defRPr sz="1704" b="1"/>
            </a:lvl2pPr>
            <a:lvl3pPr marL="778886" indent="0">
              <a:buNone/>
              <a:defRPr sz="1533" b="1"/>
            </a:lvl3pPr>
            <a:lvl4pPr marL="1168329" indent="0">
              <a:buNone/>
              <a:defRPr sz="1363" b="1"/>
            </a:lvl4pPr>
            <a:lvl5pPr marL="1557772" indent="0">
              <a:buNone/>
              <a:defRPr sz="1363" b="1"/>
            </a:lvl5pPr>
            <a:lvl6pPr marL="1947215" indent="0">
              <a:buNone/>
              <a:defRPr sz="1363" b="1"/>
            </a:lvl6pPr>
            <a:lvl7pPr marL="2336658" indent="0">
              <a:buNone/>
              <a:defRPr sz="1363" b="1"/>
            </a:lvl7pPr>
            <a:lvl8pPr marL="2726101" indent="0">
              <a:buNone/>
              <a:defRPr sz="1363" b="1"/>
            </a:lvl8pPr>
            <a:lvl9pPr marL="3115544" indent="0">
              <a:buNone/>
              <a:defRPr sz="136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257622" y="2650045"/>
            <a:ext cx="4415158" cy="38978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4F85-AB09-4224-8ECA-1CF91447CA8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2D5A-DEBA-4601-9870-2F6A8C38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21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4F85-AB09-4224-8ECA-1CF91447CA8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2D5A-DEBA-4601-9870-2F6A8C38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918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4F85-AB09-4224-8ECA-1CF91447CA8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2D5A-DEBA-4601-9870-2F6A8C38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797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351" y="483658"/>
            <a:ext cx="3349570" cy="1692804"/>
          </a:xfrm>
        </p:spPr>
        <p:txBody>
          <a:bodyPr anchor="b"/>
          <a:lstStyle>
            <a:lvl1pPr>
              <a:defRPr sz="272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15159" y="1044568"/>
            <a:ext cx="5257621" cy="5155663"/>
          </a:xfrm>
        </p:spPr>
        <p:txBody>
          <a:bodyPr/>
          <a:lstStyle>
            <a:lvl1pPr>
              <a:defRPr sz="2726"/>
            </a:lvl1pPr>
            <a:lvl2pPr>
              <a:defRPr sz="2385"/>
            </a:lvl2pPr>
            <a:lvl3pPr>
              <a:defRPr sz="2044"/>
            </a:lvl3pPr>
            <a:lvl4pPr>
              <a:defRPr sz="1704"/>
            </a:lvl4pPr>
            <a:lvl5pPr>
              <a:defRPr sz="1704"/>
            </a:lvl5pPr>
            <a:lvl6pPr>
              <a:defRPr sz="1704"/>
            </a:lvl6pPr>
            <a:lvl7pPr>
              <a:defRPr sz="1704"/>
            </a:lvl7pPr>
            <a:lvl8pPr>
              <a:defRPr sz="1704"/>
            </a:lvl8pPr>
            <a:lvl9pPr>
              <a:defRPr sz="170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5351" y="2176463"/>
            <a:ext cx="3349570" cy="4032166"/>
          </a:xfrm>
        </p:spPr>
        <p:txBody>
          <a:bodyPr/>
          <a:lstStyle>
            <a:lvl1pPr marL="0" indent="0">
              <a:buNone/>
              <a:defRPr sz="1363"/>
            </a:lvl1pPr>
            <a:lvl2pPr marL="389443" indent="0">
              <a:buNone/>
              <a:defRPr sz="1193"/>
            </a:lvl2pPr>
            <a:lvl3pPr marL="778886" indent="0">
              <a:buNone/>
              <a:defRPr sz="1022"/>
            </a:lvl3pPr>
            <a:lvl4pPr marL="1168329" indent="0">
              <a:buNone/>
              <a:defRPr sz="852"/>
            </a:lvl4pPr>
            <a:lvl5pPr marL="1557772" indent="0">
              <a:buNone/>
              <a:defRPr sz="852"/>
            </a:lvl5pPr>
            <a:lvl6pPr marL="1947215" indent="0">
              <a:buNone/>
              <a:defRPr sz="852"/>
            </a:lvl6pPr>
            <a:lvl7pPr marL="2336658" indent="0">
              <a:buNone/>
              <a:defRPr sz="852"/>
            </a:lvl7pPr>
            <a:lvl8pPr marL="2726101" indent="0">
              <a:buNone/>
              <a:defRPr sz="852"/>
            </a:lvl8pPr>
            <a:lvl9pPr marL="3115544" indent="0">
              <a:buNone/>
              <a:defRPr sz="85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4F85-AB09-4224-8ECA-1CF91447CA8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2D5A-DEBA-4601-9870-2F6A8C38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413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351" y="483658"/>
            <a:ext cx="3349570" cy="1692804"/>
          </a:xfrm>
        </p:spPr>
        <p:txBody>
          <a:bodyPr anchor="b"/>
          <a:lstStyle>
            <a:lvl1pPr>
              <a:defRPr sz="272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415159" y="1044568"/>
            <a:ext cx="5257621" cy="5155663"/>
          </a:xfrm>
        </p:spPr>
        <p:txBody>
          <a:bodyPr/>
          <a:lstStyle>
            <a:lvl1pPr marL="0" indent="0">
              <a:buNone/>
              <a:defRPr sz="2726"/>
            </a:lvl1pPr>
            <a:lvl2pPr marL="389443" indent="0">
              <a:buNone/>
              <a:defRPr sz="2385"/>
            </a:lvl2pPr>
            <a:lvl3pPr marL="778886" indent="0">
              <a:buNone/>
              <a:defRPr sz="2044"/>
            </a:lvl3pPr>
            <a:lvl4pPr marL="1168329" indent="0">
              <a:buNone/>
              <a:defRPr sz="1704"/>
            </a:lvl4pPr>
            <a:lvl5pPr marL="1557772" indent="0">
              <a:buNone/>
              <a:defRPr sz="1704"/>
            </a:lvl5pPr>
            <a:lvl6pPr marL="1947215" indent="0">
              <a:buNone/>
              <a:defRPr sz="1704"/>
            </a:lvl6pPr>
            <a:lvl7pPr marL="2336658" indent="0">
              <a:buNone/>
              <a:defRPr sz="1704"/>
            </a:lvl7pPr>
            <a:lvl8pPr marL="2726101" indent="0">
              <a:buNone/>
              <a:defRPr sz="1704"/>
            </a:lvl8pPr>
            <a:lvl9pPr marL="3115544" indent="0">
              <a:buNone/>
              <a:defRPr sz="1704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5351" y="2176463"/>
            <a:ext cx="3349570" cy="4032166"/>
          </a:xfrm>
        </p:spPr>
        <p:txBody>
          <a:bodyPr/>
          <a:lstStyle>
            <a:lvl1pPr marL="0" indent="0">
              <a:buNone/>
              <a:defRPr sz="1363"/>
            </a:lvl1pPr>
            <a:lvl2pPr marL="389443" indent="0">
              <a:buNone/>
              <a:defRPr sz="1193"/>
            </a:lvl2pPr>
            <a:lvl3pPr marL="778886" indent="0">
              <a:buNone/>
              <a:defRPr sz="1022"/>
            </a:lvl3pPr>
            <a:lvl4pPr marL="1168329" indent="0">
              <a:buNone/>
              <a:defRPr sz="852"/>
            </a:lvl4pPr>
            <a:lvl5pPr marL="1557772" indent="0">
              <a:buNone/>
              <a:defRPr sz="852"/>
            </a:lvl5pPr>
            <a:lvl6pPr marL="1947215" indent="0">
              <a:buNone/>
              <a:defRPr sz="852"/>
            </a:lvl6pPr>
            <a:lvl7pPr marL="2336658" indent="0">
              <a:buNone/>
              <a:defRPr sz="852"/>
            </a:lvl7pPr>
            <a:lvl8pPr marL="2726101" indent="0">
              <a:buNone/>
              <a:defRPr sz="852"/>
            </a:lvl8pPr>
            <a:lvl9pPr marL="3115544" indent="0">
              <a:buNone/>
              <a:defRPr sz="85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4F85-AB09-4224-8ECA-1CF91447CA8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2D5A-DEBA-4601-9870-2F6A8C38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382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998" y="386255"/>
            <a:ext cx="8957429" cy="1402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3998" y="1931274"/>
            <a:ext cx="8957429" cy="4603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13998" y="6724195"/>
            <a:ext cx="2336721" cy="3862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E4F85-AB09-4224-8ECA-1CF91447CA8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40172" y="6724195"/>
            <a:ext cx="3505081" cy="3862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334706" y="6724195"/>
            <a:ext cx="2336721" cy="3862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B2D5A-DEBA-4601-9870-2F6A8C38C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922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778886" rtl="0" eaLnBrk="1" latinLnBrk="0" hangingPunct="1">
        <a:lnSpc>
          <a:spcPct val="90000"/>
        </a:lnSpc>
        <a:spcBef>
          <a:spcPct val="0"/>
        </a:spcBef>
        <a:buNone/>
        <a:defRPr sz="37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721" indent="-194721" algn="l" defTabSz="778886" rtl="0" eaLnBrk="1" latinLnBrk="0" hangingPunct="1">
        <a:lnSpc>
          <a:spcPct val="90000"/>
        </a:lnSpc>
        <a:spcBef>
          <a:spcPts val="852"/>
        </a:spcBef>
        <a:buFont typeface="Arial" panose="020B0604020202020204" pitchFamily="34" charset="0"/>
        <a:buChar char="•"/>
        <a:defRPr sz="2385" kern="1200">
          <a:solidFill>
            <a:schemeClr val="tx1"/>
          </a:solidFill>
          <a:latin typeface="+mn-lt"/>
          <a:ea typeface="+mn-ea"/>
          <a:cs typeface="+mn-cs"/>
        </a:defRPr>
      </a:lvl1pPr>
      <a:lvl2pPr marL="584164" indent="-194721" algn="l" defTabSz="778886" rtl="0" eaLnBrk="1" latinLnBrk="0" hangingPunct="1">
        <a:lnSpc>
          <a:spcPct val="90000"/>
        </a:lnSpc>
        <a:spcBef>
          <a:spcPts val="426"/>
        </a:spcBef>
        <a:buFont typeface="Arial" panose="020B0604020202020204" pitchFamily="34" charset="0"/>
        <a:buChar char="•"/>
        <a:defRPr sz="2044" kern="1200">
          <a:solidFill>
            <a:schemeClr val="tx1"/>
          </a:solidFill>
          <a:latin typeface="+mn-lt"/>
          <a:ea typeface="+mn-ea"/>
          <a:cs typeface="+mn-cs"/>
        </a:defRPr>
      </a:lvl2pPr>
      <a:lvl3pPr marL="973607" indent="-194721" algn="l" defTabSz="778886" rtl="0" eaLnBrk="1" latinLnBrk="0" hangingPunct="1">
        <a:lnSpc>
          <a:spcPct val="90000"/>
        </a:lnSpc>
        <a:spcBef>
          <a:spcPts val="426"/>
        </a:spcBef>
        <a:buFont typeface="Arial" panose="020B0604020202020204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3pPr>
      <a:lvl4pPr marL="1363050" indent="-194721" algn="l" defTabSz="778886" rtl="0" eaLnBrk="1" latinLnBrk="0" hangingPunct="1">
        <a:lnSpc>
          <a:spcPct val="90000"/>
        </a:lnSpc>
        <a:spcBef>
          <a:spcPts val="426"/>
        </a:spcBef>
        <a:buFont typeface="Arial" panose="020B0604020202020204" pitchFamily="34" charset="0"/>
        <a:buChar char="•"/>
        <a:defRPr sz="1533" kern="1200">
          <a:solidFill>
            <a:schemeClr val="tx1"/>
          </a:solidFill>
          <a:latin typeface="+mn-lt"/>
          <a:ea typeface="+mn-ea"/>
          <a:cs typeface="+mn-cs"/>
        </a:defRPr>
      </a:lvl4pPr>
      <a:lvl5pPr marL="1752493" indent="-194721" algn="l" defTabSz="778886" rtl="0" eaLnBrk="1" latinLnBrk="0" hangingPunct="1">
        <a:lnSpc>
          <a:spcPct val="90000"/>
        </a:lnSpc>
        <a:spcBef>
          <a:spcPts val="426"/>
        </a:spcBef>
        <a:buFont typeface="Arial" panose="020B0604020202020204" pitchFamily="34" charset="0"/>
        <a:buChar char="•"/>
        <a:defRPr sz="1533" kern="1200">
          <a:solidFill>
            <a:schemeClr val="tx1"/>
          </a:solidFill>
          <a:latin typeface="+mn-lt"/>
          <a:ea typeface="+mn-ea"/>
          <a:cs typeface="+mn-cs"/>
        </a:defRPr>
      </a:lvl5pPr>
      <a:lvl6pPr marL="2141936" indent="-194721" algn="l" defTabSz="778886" rtl="0" eaLnBrk="1" latinLnBrk="0" hangingPunct="1">
        <a:lnSpc>
          <a:spcPct val="90000"/>
        </a:lnSpc>
        <a:spcBef>
          <a:spcPts val="426"/>
        </a:spcBef>
        <a:buFont typeface="Arial" panose="020B0604020202020204" pitchFamily="34" charset="0"/>
        <a:buChar char="•"/>
        <a:defRPr sz="1533" kern="1200">
          <a:solidFill>
            <a:schemeClr val="tx1"/>
          </a:solidFill>
          <a:latin typeface="+mn-lt"/>
          <a:ea typeface="+mn-ea"/>
          <a:cs typeface="+mn-cs"/>
        </a:defRPr>
      </a:lvl6pPr>
      <a:lvl7pPr marL="2531379" indent="-194721" algn="l" defTabSz="778886" rtl="0" eaLnBrk="1" latinLnBrk="0" hangingPunct="1">
        <a:lnSpc>
          <a:spcPct val="90000"/>
        </a:lnSpc>
        <a:spcBef>
          <a:spcPts val="426"/>
        </a:spcBef>
        <a:buFont typeface="Arial" panose="020B0604020202020204" pitchFamily="34" charset="0"/>
        <a:buChar char="•"/>
        <a:defRPr sz="1533" kern="1200">
          <a:solidFill>
            <a:schemeClr val="tx1"/>
          </a:solidFill>
          <a:latin typeface="+mn-lt"/>
          <a:ea typeface="+mn-ea"/>
          <a:cs typeface="+mn-cs"/>
        </a:defRPr>
      </a:lvl7pPr>
      <a:lvl8pPr marL="2920822" indent="-194721" algn="l" defTabSz="778886" rtl="0" eaLnBrk="1" latinLnBrk="0" hangingPunct="1">
        <a:lnSpc>
          <a:spcPct val="90000"/>
        </a:lnSpc>
        <a:spcBef>
          <a:spcPts val="426"/>
        </a:spcBef>
        <a:buFont typeface="Arial" panose="020B0604020202020204" pitchFamily="34" charset="0"/>
        <a:buChar char="•"/>
        <a:defRPr sz="1533" kern="1200">
          <a:solidFill>
            <a:schemeClr val="tx1"/>
          </a:solidFill>
          <a:latin typeface="+mn-lt"/>
          <a:ea typeface="+mn-ea"/>
          <a:cs typeface="+mn-cs"/>
        </a:defRPr>
      </a:lvl8pPr>
      <a:lvl9pPr marL="3310265" indent="-194721" algn="l" defTabSz="778886" rtl="0" eaLnBrk="1" latinLnBrk="0" hangingPunct="1">
        <a:lnSpc>
          <a:spcPct val="90000"/>
        </a:lnSpc>
        <a:spcBef>
          <a:spcPts val="426"/>
        </a:spcBef>
        <a:buFont typeface="Arial" panose="020B0604020202020204" pitchFamily="34" charset="0"/>
        <a:buChar char="•"/>
        <a:defRPr sz="15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78886" rtl="0" eaLnBrk="1" latinLnBrk="0" hangingPunct="1">
        <a:defRPr sz="1533" kern="1200">
          <a:solidFill>
            <a:schemeClr val="tx1"/>
          </a:solidFill>
          <a:latin typeface="+mn-lt"/>
          <a:ea typeface="+mn-ea"/>
          <a:cs typeface="+mn-cs"/>
        </a:defRPr>
      </a:lvl1pPr>
      <a:lvl2pPr marL="389443" algn="l" defTabSz="778886" rtl="0" eaLnBrk="1" latinLnBrk="0" hangingPunct="1">
        <a:defRPr sz="1533" kern="1200">
          <a:solidFill>
            <a:schemeClr val="tx1"/>
          </a:solidFill>
          <a:latin typeface="+mn-lt"/>
          <a:ea typeface="+mn-ea"/>
          <a:cs typeface="+mn-cs"/>
        </a:defRPr>
      </a:lvl2pPr>
      <a:lvl3pPr marL="778886" algn="l" defTabSz="778886" rtl="0" eaLnBrk="1" latinLnBrk="0" hangingPunct="1">
        <a:defRPr sz="1533" kern="1200">
          <a:solidFill>
            <a:schemeClr val="tx1"/>
          </a:solidFill>
          <a:latin typeface="+mn-lt"/>
          <a:ea typeface="+mn-ea"/>
          <a:cs typeface="+mn-cs"/>
        </a:defRPr>
      </a:lvl3pPr>
      <a:lvl4pPr marL="1168329" algn="l" defTabSz="778886" rtl="0" eaLnBrk="1" latinLnBrk="0" hangingPunct="1">
        <a:defRPr sz="1533" kern="1200">
          <a:solidFill>
            <a:schemeClr val="tx1"/>
          </a:solidFill>
          <a:latin typeface="+mn-lt"/>
          <a:ea typeface="+mn-ea"/>
          <a:cs typeface="+mn-cs"/>
        </a:defRPr>
      </a:lvl4pPr>
      <a:lvl5pPr marL="1557772" algn="l" defTabSz="778886" rtl="0" eaLnBrk="1" latinLnBrk="0" hangingPunct="1">
        <a:defRPr sz="1533" kern="1200">
          <a:solidFill>
            <a:schemeClr val="tx1"/>
          </a:solidFill>
          <a:latin typeface="+mn-lt"/>
          <a:ea typeface="+mn-ea"/>
          <a:cs typeface="+mn-cs"/>
        </a:defRPr>
      </a:lvl5pPr>
      <a:lvl6pPr marL="1947215" algn="l" defTabSz="778886" rtl="0" eaLnBrk="1" latinLnBrk="0" hangingPunct="1">
        <a:defRPr sz="1533" kern="1200">
          <a:solidFill>
            <a:schemeClr val="tx1"/>
          </a:solidFill>
          <a:latin typeface="+mn-lt"/>
          <a:ea typeface="+mn-ea"/>
          <a:cs typeface="+mn-cs"/>
        </a:defRPr>
      </a:lvl6pPr>
      <a:lvl7pPr marL="2336658" algn="l" defTabSz="778886" rtl="0" eaLnBrk="1" latinLnBrk="0" hangingPunct="1">
        <a:defRPr sz="1533" kern="1200">
          <a:solidFill>
            <a:schemeClr val="tx1"/>
          </a:solidFill>
          <a:latin typeface="+mn-lt"/>
          <a:ea typeface="+mn-ea"/>
          <a:cs typeface="+mn-cs"/>
        </a:defRPr>
      </a:lvl7pPr>
      <a:lvl8pPr marL="2726101" algn="l" defTabSz="778886" rtl="0" eaLnBrk="1" latinLnBrk="0" hangingPunct="1">
        <a:defRPr sz="1533" kern="1200">
          <a:solidFill>
            <a:schemeClr val="tx1"/>
          </a:solidFill>
          <a:latin typeface="+mn-lt"/>
          <a:ea typeface="+mn-ea"/>
          <a:cs typeface="+mn-cs"/>
        </a:defRPr>
      </a:lvl8pPr>
      <a:lvl9pPr marL="3115544" algn="l" defTabSz="778886" rtl="0" eaLnBrk="1" latinLnBrk="0" hangingPunct="1">
        <a:defRPr sz="15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81000"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 trans="3000"/>
                    </a14:imgEffect>
                    <a14:imgEffect>
                      <a14:colorTemperature colorTemp="6222"/>
                    </a14:imgEffect>
                    <a14:imgEffect>
                      <a14:saturation sat="82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101537" y="89801"/>
            <a:ext cx="4185786" cy="1425200"/>
          </a:xfrm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sz="54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Arial" panose="020B0604020202020204" pitchFamily="34" charset="0"/>
              </a:rPr>
              <a:t>ГРИПП ПТИЦ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5495925" y="1821761"/>
            <a:ext cx="4794250" cy="4299608"/>
          </a:xfrm>
        </p:spPr>
        <p:txBody>
          <a:bodyPr/>
          <a:lstStyle/>
          <a:p>
            <a:pPr algn="just"/>
            <a:r>
              <a:rPr lang="ru-RU" sz="1400" b="1" dirty="0">
                <a:solidFill>
                  <a:srgbClr val="C00000"/>
                </a:solidFill>
              </a:rPr>
              <a:t>Устойчивость вируса во внешней среде: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вирус очень устойчив, особенно при низких температурах, но легко разрушается под действием дезинфицирующих средств, ультрафиолетовых лучей и высокой температуры.</a:t>
            </a:r>
          </a:p>
          <a:p>
            <a:pPr algn="just"/>
            <a:r>
              <a:rPr lang="ru-RU" sz="1400" b="1" dirty="0">
                <a:solidFill>
                  <a:srgbClr val="C00000"/>
                </a:solidFill>
                <a:cs typeface="Times New Roman" panose="02020603050405020304" pitchFamily="18" charset="0"/>
              </a:rPr>
              <a:t>Меры профилактики: 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птицеводческих хозяйствах, личных хозяйствах населения, а также в квартирах и на дачах, где содержится домашняя или декоративная птица, - это прежде всего исключение контакта домашней птицы с дикой.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покупку птицы осуществлять в местах санкционированной торговли с ветеринарными сопроводительными документами.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своевременную уборку дворовых территорий и  помещений, где содержится птица, от  мусора и продуктов жизнедеятельности птицы.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исключить доступ в склады с кормами дикой (синантропной) птицы и грызунов.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19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 descr="24 - копия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5" y="161032"/>
            <a:ext cx="1396178" cy="135397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485283" y="270291"/>
            <a:ext cx="2867651" cy="1056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95" b="1" dirty="0" err="1"/>
              <a:t>г.Пермь</a:t>
            </a:r>
            <a:r>
              <a:rPr lang="ru-RU" sz="895" b="1" dirty="0"/>
              <a:t>, </a:t>
            </a:r>
            <a:r>
              <a:rPr lang="ru-RU" sz="895" b="1" dirty="0" err="1"/>
              <a:t>ул.Экскаваторная</a:t>
            </a:r>
            <a:r>
              <a:rPr lang="ru-RU" sz="895" b="1" dirty="0"/>
              <a:t>, 37а, тел. (342) 226-55-03, (342) 226-21-09, 8-952-662-23-60 </a:t>
            </a:r>
          </a:p>
          <a:p>
            <a:r>
              <a:rPr lang="ru-RU" sz="895" b="1" dirty="0" err="1"/>
              <a:t>г.Пермь</a:t>
            </a:r>
            <a:r>
              <a:rPr lang="ru-RU" sz="895" b="1" dirty="0"/>
              <a:t>, </a:t>
            </a:r>
            <a:r>
              <a:rPr lang="ru-RU" sz="895" b="1" dirty="0" err="1"/>
              <a:t>ул.Красноуфимская</a:t>
            </a:r>
            <a:r>
              <a:rPr lang="ru-RU" sz="895" b="1" dirty="0"/>
              <a:t>, 51, тел. (342)282-43-58</a:t>
            </a:r>
          </a:p>
          <a:p>
            <a:r>
              <a:rPr lang="ru-RU" sz="895" b="1" dirty="0" err="1"/>
              <a:t>г.Краснокамск</a:t>
            </a:r>
            <a:r>
              <a:rPr lang="ru-RU" sz="895" b="1" dirty="0"/>
              <a:t>, </a:t>
            </a:r>
            <a:r>
              <a:rPr lang="ru-RU" sz="895" b="1" dirty="0" err="1"/>
              <a:t>ул.Пушкина</a:t>
            </a:r>
            <a:r>
              <a:rPr lang="ru-RU" sz="895" b="1" dirty="0"/>
              <a:t>, 1а, тел. (34273) 4-93-70 </a:t>
            </a:r>
          </a:p>
          <a:p>
            <a:r>
              <a:rPr lang="ru-RU" sz="895" b="1" dirty="0" err="1"/>
              <a:t>п.Юго</a:t>
            </a:r>
            <a:r>
              <a:rPr lang="ru-RU" sz="895" b="1" dirty="0"/>
              <a:t>-Камский, </a:t>
            </a:r>
            <a:r>
              <a:rPr lang="ru-RU" sz="895" b="1" dirty="0" err="1"/>
              <a:t>ул.Куйбышева</a:t>
            </a:r>
            <a:r>
              <a:rPr lang="ru-RU" sz="895" b="1" dirty="0"/>
              <a:t>, 55, </a:t>
            </a:r>
          </a:p>
          <a:p>
            <a:r>
              <a:rPr lang="ru-RU" sz="895" b="1" dirty="0"/>
              <a:t>тел. 8-908-275-28-18 </a:t>
            </a:r>
          </a:p>
          <a:p>
            <a:r>
              <a:rPr lang="ru-RU" sz="895" b="1" dirty="0" err="1"/>
              <a:t>п.Курашим</a:t>
            </a:r>
            <a:r>
              <a:rPr lang="ru-RU" sz="895" b="1" dirty="0"/>
              <a:t>, </a:t>
            </a:r>
            <a:r>
              <a:rPr lang="ru-RU" sz="895" b="1" dirty="0" err="1"/>
              <a:t>ул.Чурекова</a:t>
            </a:r>
            <a:r>
              <a:rPr lang="ru-RU" sz="895" b="1" dirty="0"/>
              <a:t>, 6, тел. 8-919-453-23-18</a:t>
            </a:r>
            <a:r>
              <a:rPr lang="ru-RU" sz="853" b="1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553" y="1695491"/>
            <a:ext cx="5433372" cy="5479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4711" indent="-194711" algn="just">
              <a:lnSpc>
                <a:spcPct val="90000"/>
              </a:lnSpc>
              <a:spcBef>
                <a:spcPts val="853"/>
              </a:spcBef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Грипп птиц</a:t>
            </a:r>
            <a:r>
              <a:rPr lang="ru-RU" sz="1400" b="1" dirty="0">
                <a:solidFill>
                  <a:srgbClr val="FF0000"/>
                </a:solidFill>
              </a:rPr>
              <a:t> </a:t>
            </a:r>
            <a:r>
              <a:rPr lang="ru-RU" sz="1400" b="1" dirty="0">
                <a:solidFill>
                  <a:prstClr val="black"/>
                </a:solidFill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заразное заболевание, вызываемое вирусом. Благодаря высокой способности к изменению вируса, гриппом птиц болеют домашняя и дикая птица, многие виды животных и человек. Домашняя птица   заражается от дикой водоплавающей птицы, которая переболевает, в основном бессимптомно, но длительное время может быть носителем вируса, или птицы, живущей рядом с человеком (синантропной – голуби, вороны, воробьи и др.).</a:t>
            </a:r>
          </a:p>
          <a:p>
            <a:pPr marL="194711" indent="-194711" algn="just">
              <a:lnSpc>
                <a:spcPct val="90000"/>
              </a:lnSpc>
              <a:spcBef>
                <a:spcPts val="853"/>
              </a:spcBef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  <a:cs typeface="Times New Roman" panose="02020603050405020304" pitchFamily="18" charset="0"/>
              </a:rPr>
              <a:t>Источник заражения человека </a:t>
            </a:r>
            <a:r>
              <a:rPr lang="ru-RU" sz="1400" b="1" dirty="0">
                <a:solidFill>
                  <a:prstClr val="black"/>
                </a:solidFill>
                <a:cs typeface="Times New Roman" panose="02020603050405020304" pitchFamily="18" charset="0"/>
              </a:rPr>
              <a:t>– 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больная птица и продукты ее жизнедеятельности, мясо и яйца без соответствующей термической обработки, не исключается передача вируса через животных, например, кошек.</a:t>
            </a:r>
          </a:p>
          <a:p>
            <a:pPr marL="194711" indent="-194711" algn="just">
              <a:lnSpc>
                <a:spcPct val="90000"/>
              </a:lnSpc>
              <a:spcBef>
                <a:spcPts val="853"/>
              </a:spcBef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  <a:cs typeface="Times New Roman" panose="02020603050405020304" pitchFamily="18" charset="0"/>
              </a:rPr>
              <a:t>Симптомы заболевания гриппом у птицы: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больной птицы наблюдается угнетенное состояние, отсутствие реакции на окружающих, необычное поведение, нарушение координации движений. Отмечается затрудненное дыхание, кашель, чихание, истечения из носа, опухание и посинение гребня и сережек у кур.</a:t>
            </a:r>
          </a:p>
          <a:p>
            <a:pPr marL="194711" indent="-194711" algn="just">
              <a:lnSpc>
                <a:spcPct val="90000"/>
              </a:lnSpc>
              <a:spcBef>
                <a:spcPts val="853"/>
              </a:spcBef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  <a:cs typeface="Times New Roman" panose="02020603050405020304" pitchFamily="18" charset="0"/>
              </a:rPr>
              <a:t>Пути заражения человека: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 с больной птицей, воздушно-капельный и алиментарный (с пищей). Опасны выделения зараженных птиц (истечения из носа, глаз, фекалии), которые, попадая в воздух и воду, могут стать источником заражения при купании.  В ряде случаев возможно заражение человека при употреблении в пищу мяса и яиц больной птицы без достаточной тепловой обработки.</a:t>
            </a:r>
            <a:endParaRPr lang="ru-RU" sz="1400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3336" y="161033"/>
            <a:ext cx="2225564" cy="147436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324475" y="6191709"/>
            <a:ext cx="50609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ПРИ ПОДОЗРЕНИИ НА ЗАБОЛЕВАНИЕ ВЛАДЕЛЬЦЫ       ОБЯЗАНЫ НЕМЕДЛЕННО СООБЩИТЬ СПЕЦИАЛИСТАМ     ГОСУДАРСТВЕННОЙ ВЕТЕРИНАРНОЙ СЛУЖБЫ!!!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9022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</TotalTime>
  <Words>418</Words>
  <Application>Microsoft Office PowerPoint</Application>
  <PresentationFormat>Произвольный</PresentationFormat>
  <Paragraphs>19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Wingdings</vt:lpstr>
      <vt:lpstr>Тема Office</vt:lpstr>
      <vt:lpstr>ГРИПП ПТИЦ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ГРИПП ПТИЦ                   ПАМЯТКА ДЛЯ НАСЕЛЕНИЯ</dc:title>
  <dc:creator>SBBG</dc:creator>
  <cp:lastModifiedBy>press</cp:lastModifiedBy>
  <cp:revision>45</cp:revision>
  <cp:lastPrinted>2024-05-22T10:38:11Z</cp:lastPrinted>
  <dcterms:created xsi:type="dcterms:W3CDTF">2022-08-04T10:56:29Z</dcterms:created>
  <dcterms:modified xsi:type="dcterms:W3CDTF">2026-02-20T06:34:57Z</dcterms:modified>
</cp:coreProperties>
</file>